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8" r:id="rId4"/>
    <p:sldId id="262" r:id="rId5"/>
    <p:sldId id="260" r:id="rId6"/>
    <p:sldId id="261" r:id="rId7"/>
    <p:sldId id="259" r:id="rId8"/>
    <p:sldId id="267" r:id="rId9"/>
    <p:sldId id="257" r:id="rId10"/>
    <p:sldId id="265" r:id="rId1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6088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319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3912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02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5151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867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389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823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3110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954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104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5B8C3-1269-4831-822D-5D30077C4F5C}" type="datetimeFigureOut">
              <a:rPr lang="pl-PL" smtClean="0"/>
              <a:t>2019-06-27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51464-057C-4230-B0D2-DAA58489D50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595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199" y="5253728"/>
            <a:ext cx="10515600" cy="1325563"/>
          </a:xfrm>
        </p:spPr>
        <p:txBody>
          <a:bodyPr>
            <a:normAutofit/>
          </a:bodyPr>
          <a:lstStyle/>
          <a:p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Patryk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Hanisch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Naczelnik </a:t>
            </a:r>
            <a:r>
              <a:rPr lang="pl-P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Urzędu Skarbowego w Siedlcach 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– laureata  </a:t>
            </a:r>
            <a:r>
              <a:rPr lang="pl-P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konkursu „Urząd 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Skarbowy Przyjazny Przedsiębiorcy”</a:t>
            </a:r>
            <a:b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4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054" y="513846"/>
            <a:ext cx="6551891" cy="4340628"/>
          </a:xfrm>
        </p:spPr>
      </p:pic>
    </p:spTree>
    <p:extLst>
      <p:ext uri="{BB962C8B-B14F-4D97-AF65-F5344CB8AC3E}">
        <p14:creationId xmlns:p14="http://schemas.microsoft.com/office/powerpoint/2010/main" val="16388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198" y="5279929"/>
            <a:ext cx="10515600" cy="1325563"/>
          </a:xfrm>
        </p:spPr>
        <p:txBody>
          <a:bodyPr>
            <a:normAutofit/>
          </a:bodyPr>
          <a:lstStyle/>
          <a:p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Sylwester </a:t>
            </a:r>
            <a:r>
              <a:rPr lang="pl-PL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Kiełbiowski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Naczelnik Pierwszego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Urzędu Skarbowego Warszawa-Śródmieście - 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laureata konkursu „Urząd Skarbowy Przyjazny Przedsiębiorcy”</a:t>
            </a:r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969" y="550506"/>
            <a:ext cx="6568057" cy="4427981"/>
          </a:xfrm>
        </p:spPr>
      </p:pic>
    </p:spTree>
    <p:extLst>
      <p:ext uri="{BB962C8B-B14F-4D97-AF65-F5344CB8AC3E}">
        <p14:creationId xmlns:p14="http://schemas.microsoft.com/office/powerpoint/2010/main" val="202730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9482" y="5233858"/>
            <a:ext cx="10515600" cy="1325563"/>
          </a:xfrm>
        </p:spPr>
        <p:txBody>
          <a:bodyPr/>
          <a:lstStyle/>
          <a:p>
            <a:pPr marL="177800"/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Radosław </a:t>
            </a:r>
            <a:r>
              <a:rPr lang="pl-PL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Słoniewski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Naczelnik Pierwszego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Urzędu Skarbowego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Radomiu –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laureata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konkursu „Urząd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Skarbowy Przyjazny Przedsiębiorcy”</a:t>
            </a:r>
            <a:b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527" y="598391"/>
            <a:ext cx="6568057" cy="4351338"/>
          </a:xfrm>
        </p:spPr>
      </p:pic>
    </p:spTree>
    <p:extLst>
      <p:ext uri="{BB962C8B-B14F-4D97-AF65-F5344CB8AC3E}">
        <p14:creationId xmlns:p14="http://schemas.microsoft.com/office/powerpoint/2010/main" val="379468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05112" y="559838"/>
            <a:ext cx="6569075" cy="4230233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81139" y="5187819"/>
            <a:ext cx="10515600" cy="1461667"/>
          </a:xfrm>
        </p:spPr>
        <p:txBody>
          <a:bodyPr>
            <a:normAutofit/>
          </a:bodyPr>
          <a:lstStyle/>
          <a:p>
            <a:endParaRPr lang="pl-PL" sz="1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Bożena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Rusinowska Naczelnik Drugiego Urzędu Skarbowego w Radomiu – laureata konkursu „Urząd Skarbowy Przyjazny Przedsiębiorcy”</a:t>
            </a:r>
            <a:endParaRPr lang="pl-PL" sz="14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925" y="491022"/>
            <a:ext cx="6611447" cy="4367864"/>
          </a:xfrm>
        </p:spPr>
      </p:pic>
    </p:spTree>
    <p:extLst>
      <p:ext uri="{BB962C8B-B14F-4D97-AF65-F5344CB8AC3E}">
        <p14:creationId xmlns:p14="http://schemas.microsoft.com/office/powerpoint/2010/main" val="29449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199" y="5178490"/>
            <a:ext cx="10515600" cy="1306727"/>
          </a:xfrm>
        </p:spPr>
        <p:txBody>
          <a:bodyPr/>
          <a:lstStyle/>
          <a:p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Marzena Grzyb Naczelnik Trzeciego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Mazowieckiego Urzędu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Skarbowego w Radomiu – laureata konkursu „Urząd Skarbowy Przyjazny Przedsiębiorcy”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971" y="591003"/>
            <a:ext cx="6568057" cy="4351338"/>
          </a:xfrm>
        </p:spPr>
      </p:pic>
    </p:spTree>
    <p:extLst>
      <p:ext uri="{BB962C8B-B14F-4D97-AF65-F5344CB8AC3E}">
        <p14:creationId xmlns:p14="http://schemas.microsoft.com/office/powerpoint/2010/main" val="87586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42753" y="5654734"/>
            <a:ext cx="10447751" cy="500715"/>
          </a:xfrm>
        </p:spPr>
        <p:txBody>
          <a:bodyPr>
            <a:normAutofit/>
          </a:bodyPr>
          <a:lstStyle/>
          <a:p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Edyta Waligóra Naczelnik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Urzędu Skarbowego w Legionowie –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laureata konkursu „Urząd Skarbowy Przyjazny Przedsiębiorcy”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950" y="550508"/>
            <a:ext cx="6555355" cy="4342924"/>
          </a:xfrm>
        </p:spPr>
      </p:pic>
    </p:spTree>
    <p:extLst>
      <p:ext uri="{BB962C8B-B14F-4D97-AF65-F5344CB8AC3E}">
        <p14:creationId xmlns:p14="http://schemas.microsoft.com/office/powerpoint/2010/main" val="4349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0563" y="5327780"/>
            <a:ext cx="10515600" cy="1321936"/>
          </a:xfrm>
        </p:spPr>
        <p:txBody>
          <a:bodyPr/>
          <a:lstStyle/>
          <a:p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Grzegorz Magnuszewski Naczelnik Urzędu Skarbowego w Przasnyszu –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laureata konkursu „Urząd Skarbowy Przyjazny Przedsiębiorcy”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923" y="597161"/>
            <a:ext cx="6554977" cy="4342672"/>
          </a:xfrm>
        </p:spPr>
      </p:pic>
    </p:spTree>
    <p:extLst>
      <p:ext uri="{BB962C8B-B14F-4D97-AF65-F5344CB8AC3E}">
        <p14:creationId xmlns:p14="http://schemas.microsoft.com/office/powerpoint/2010/main" val="198389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3460" y="5187819"/>
            <a:ext cx="10515600" cy="1325389"/>
          </a:xfrm>
        </p:spPr>
        <p:txBody>
          <a:bodyPr/>
          <a:lstStyle/>
          <a:p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Dorota Mielcarek Naczelnik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Urzędu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Skarbowego w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Pruszkowie –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laureata konkursu „Urząd Skarbowy Przyjazny Przedsiębiorcy”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281" y="569167"/>
            <a:ext cx="6586804" cy="4363758"/>
          </a:xfrm>
        </p:spPr>
      </p:pic>
    </p:spTree>
    <p:extLst>
      <p:ext uri="{BB962C8B-B14F-4D97-AF65-F5344CB8AC3E}">
        <p14:creationId xmlns:p14="http://schemas.microsoft.com/office/powerpoint/2010/main" val="88134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3356" y="5275328"/>
            <a:ext cx="10515600" cy="1325563"/>
          </a:xfrm>
        </p:spPr>
        <p:txBody>
          <a:bodyPr/>
          <a:lstStyle/>
          <a:p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Wojciech Kustra Naczelnik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Urzędu Skarbowego Warszawa-Mokotów –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laureata konkursu „Urząd Skarbowy Przyjazny Przedsiębiorcy”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844" y="492256"/>
            <a:ext cx="7219730" cy="4783072"/>
          </a:xfrm>
        </p:spPr>
      </p:pic>
    </p:spTree>
    <p:extLst>
      <p:ext uri="{BB962C8B-B14F-4D97-AF65-F5344CB8AC3E}">
        <p14:creationId xmlns:p14="http://schemas.microsoft.com/office/powerpoint/2010/main" val="198853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38408" y="5325432"/>
            <a:ext cx="10515600" cy="1325563"/>
          </a:xfrm>
        </p:spPr>
        <p:txBody>
          <a:bodyPr/>
          <a:lstStyle/>
          <a:p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Beata Brzezińska Naczelnik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Urzędu Skarbowego Warszawa-Wawer -  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laureata konkursu „Urząd Skarbowy Przyjazny </a:t>
            </a:r>
            <a:r>
              <a:rPr lang="pl-PL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Przedsiębiorcy</a:t>
            </a:r>
            <a:r>
              <a:rPr lang="pl-PL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250" y="613027"/>
            <a:ext cx="7113064" cy="4712405"/>
          </a:xfrm>
        </p:spPr>
      </p:pic>
    </p:spTree>
    <p:extLst>
      <p:ext uri="{BB962C8B-B14F-4D97-AF65-F5344CB8AC3E}">
        <p14:creationId xmlns:p14="http://schemas.microsoft.com/office/powerpoint/2010/main" val="169712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162</Words>
  <Application>Microsoft Office PowerPoint</Application>
  <PresentationFormat>Panoramiczny</PresentationFormat>
  <Paragraphs>11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Motyw pakietu Office</vt:lpstr>
      <vt:lpstr>Patryk Hanisch Naczelnik Urzędu Skarbowego w Siedlcach – laureata  konkursu „Urząd Skarbowy Przyjazny Przedsiębiorcy” </vt:lpstr>
      <vt:lpstr>Radosław Słoniewski Naczelnik Pierwszego Urzędu Skarbowego w Radomiu – laureata konkursu „Urząd Skarbowy Przyjazny Przedsiębiorcy” </vt:lpstr>
      <vt:lpstr>Prezentacja programu PowerPoint</vt:lpstr>
      <vt:lpstr>Marzena Grzyb Naczelnik Trzeciego Mazowieckiego Urzędu Skarbowego w Radomiu – laureata konkursu „Urząd Skarbowy Przyjazny Przedsiębiorcy”</vt:lpstr>
      <vt:lpstr>Edyta Waligóra Naczelnik Urzędu Skarbowego w Legionowie – laureata konkursu „Urząd Skarbowy Przyjazny Przedsiębiorcy”</vt:lpstr>
      <vt:lpstr>Grzegorz Magnuszewski Naczelnik Urzędu Skarbowego w Przasnyszu – laureata konkursu „Urząd Skarbowy Przyjazny Przedsiębiorcy”</vt:lpstr>
      <vt:lpstr>Dorota Mielcarek Naczelnik Urzędu Skarbowego w Pruszkowie – laureata konkursu „Urząd Skarbowy Przyjazny Przedsiębiorcy”</vt:lpstr>
      <vt:lpstr>Wojciech Kustra Naczelnik Urzędu Skarbowego Warszawa-Mokotów – laureata konkursu „Urząd Skarbowy Przyjazny Przedsiębiorcy”</vt:lpstr>
      <vt:lpstr>Beata Brzezińska Naczelnik Urzędu Skarbowego Warszawa-Wawer -  laureata konkursu „Urząd Skarbowy Przyjazny Przedsiębiorcy”</vt:lpstr>
      <vt:lpstr>Sylwester Kiełbiowski Naczelnik Pierwszego Urzędu Skarbowego Warszawa-Śródmieście -  laureata konkursu „Urząd Skarbowy Przyjazny Przedsiębiorcy”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Woźniak-Piątkowska Katarzyna</dc:creator>
  <cp:lastModifiedBy>tomkiewicz_a</cp:lastModifiedBy>
  <cp:revision>10</cp:revision>
  <dcterms:created xsi:type="dcterms:W3CDTF">2019-06-27T08:24:37Z</dcterms:created>
  <dcterms:modified xsi:type="dcterms:W3CDTF">2019-06-27T10:23:27Z</dcterms:modified>
</cp:coreProperties>
</file>